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8" r:id="rId6"/>
    <p:sldId id="269" r:id="rId7"/>
    <p:sldId id="266" r:id="rId8"/>
    <p:sldId id="259" r:id="rId9"/>
    <p:sldId id="264" r:id="rId10"/>
    <p:sldId id="261" r:id="rId11"/>
    <p:sldId id="262" r:id="rId12"/>
    <p:sldId id="263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67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/>
        <p:guide pos="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9B6CC-39F8-4201-AA3F-884A5F2B2038}"/>
              </a:ext>
            </a:extLst>
          </p:cNvPr>
          <p:cNvSpPr txBox="1"/>
          <p:nvPr/>
        </p:nvSpPr>
        <p:spPr>
          <a:xfrm>
            <a:off x="3254765" y="9738360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1026" name="Picture 2" descr="Stress and intonation">
            <a:extLst>
              <a:ext uri="{FF2B5EF4-FFF2-40B4-BE49-F238E27FC236}">
                <a16:creationId xmlns:a16="http://schemas.microsoft.com/office/drawing/2014/main" id="{E24B7A3B-6566-45AE-969E-850F4679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0" y="1904459"/>
            <a:ext cx="10927080" cy="54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324935" y="310134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 descr="Study Of English Stress And Intonation">
            <a:extLst>
              <a:ext uri="{FF2B5EF4-FFF2-40B4-BE49-F238E27FC236}">
                <a16:creationId xmlns:a16="http://schemas.microsoft.com/office/drawing/2014/main" id="{FC61B65A-0554-4ED0-8AA3-E1AA7D08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33" y="2072322"/>
            <a:ext cx="15498631" cy="65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Picture 6" descr="Stress and intonation">
            <a:extLst>
              <a:ext uri="{FF2B5EF4-FFF2-40B4-BE49-F238E27FC236}">
                <a16:creationId xmlns:a16="http://schemas.microsoft.com/office/drawing/2014/main" id="{185043FA-D65E-4B42-B3E1-91DD133B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86" y="1194157"/>
            <a:ext cx="12965427" cy="76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CDA21-3088-4563-AD05-9D5C2F51ADCA}"/>
              </a:ext>
            </a:extLst>
          </p:cNvPr>
          <p:cNvSpPr txBox="1"/>
          <p:nvPr/>
        </p:nvSpPr>
        <p:spPr>
          <a:xfrm>
            <a:off x="4892040" y="974998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2052" name="Picture 4" descr="English Pronunciation - Awabe - Apps on Google Play">
            <a:extLst>
              <a:ext uri="{FF2B5EF4-FFF2-40B4-BE49-F238E27FC236}">
                <a16:creationId xmlns:a16="http://schemas.microsoft.com/office/drawing/2014/main" id="{496C9B2E-0CBF-431C-8C1B-27665641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1" y="2148840"/>
            <a:ext cx="5562600" cy="57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2nd grade">
            <a:extLst>
              <a:ext uri="{FF2B5EF4-FFF2-40B4-BE49-F238E27FC236}">
                <a16:creationId xmlns:a16="http://schemas.microsoft.com/office/drawing/2014/main" id="{7C31D811-3A2A-43C1-8A02-18F64B2E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560671"/>
            <a:ext cx="8275320" cy="65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81108-65CF-429A-B239-7CEBB6D30A8D}"/>
              </a:ext>
            </a:extLst>
          </p:cNvPr>
          <p:cNvSpPr txBox="1"/>
          <p:nvPr/>
        </p:nvSpPr>
        <p:spPr>
          <a:xfrm>
            <a:off x="4709160" y="951408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</a:p>
        </p:txBody>
      </p:sp>
      <p:pic>
        <p:nvPicPr>
          <p:cNvPr id="3076" name="Picture 4" descr="Word Stress – November English">
            <a:extLst>
              <a:ext uri="{FF2B5EF4-FFF2-40B4-BE49-F238E27FC236}">
                <a16:creationId xmlns:a16="http://schemas.microsoft.com/office/drawing/2014/main" id="{E8CC6BA8-6184-4987-B896-E8599DC6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5971"/>
            <a:ext cx="12573000" cy="71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" name="Picture 6" descr="English Pronunciation and Intonation - ppt video online download">
            <a:extLst>
              <a:ext uri="{FF2B5EF4-FFF2-40B4-BE49-F238E27FC236}">
                <a16:creationId xmlns:a16="http://schemas.microsoft.com/office/drawing/2014/main" id="{172C455B-EB00-4FF4-8E47-10014C1C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249680"/>
            <a:ext cx="13792200" cy="83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 descr="Word stress – compound words | English Language Course">
            <a:extLst>
              <a:ext uri="{FF2B5EF4-FFF2-40B4-BE49-F238E27FC236}">
                <a16:creationId xmlns:a16="http://schemas.microsoft.com/office/drawing/2014/main" id="{AA3223A2-C8A9-401C-8F7C-E1349AB5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31" y="1021080"/>
            <a:ext cx="7613333" cy="45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tress presentation">
            <a:extLst>
              <a:ext uri="{FF2B5EF4-FFF2-40B4-BE49-F238E27FC236}">
                <a16:creationId xmlns:a16="http://schemas.microsoft.com/office/drawing/2014/main" id="{8588975B-5EBD-4005-A411-E313FF87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3744277"/>
            <a:ext cx="773239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GOEBBELS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67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65</cp:revision>
  <dcterms:created xsi:type="dcterms:W3CDTF">2006-08-16T00:00:00Z</dcterms:created>
  <dcterms:modified xsi:type="dcterms:W3CDTF">2020-12-06T13:41:04Z</dcterms:modified>
</cp:coreProperties>
</file>